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311" r:id="rId2"/>
    <p:sldId id="288" r:id="rId3"/>
    <p:sldId id="289" r:id="rId4"/>
    <p:sldId id="335" r:id="rId5"/>
    <p:sldId id="328" r:id="rId6"/>
    <p:sldId id="312" r:id="rId7"/>
    <p:sldId id="326" r:id="rId8"/>
    <p:sldId id="329" r:id="rId9"/>
    <p:sldId id="331" r:id="rId10"/>
    <p:sldId id="332" r:id="rId11"/>
    <p:sldId id="333" r:id="rId12"/>
    <p:sldId id="336" r:id="rId13"/>
    <p:sldId id="334" r:id="rId14"/>
    <p:sldId id="337" r:id="rId15"/>
    <p:sldId id="319" r:id="rId16"/>
  </p:sldIdLst>
  <p:sldSz cx="12192000" cy="6858000"/>
  <p:notesSz cx="6858000" cy="9144000"/>
  <p:embeddedFontLst>
    <p:embeddedFont>
      <p:font typeface="210 OmniGothicOTF 030" panose="02020503020101020101" pitchFamily="18" charset="-127"/>
      <p:regular r:id="rId18"/>
    </p:embeddedFont>
    <p:embeddedFont>
      <p:font typeface="210 OmniGothicOTF 040" panose="02020503020101020101" pitchFamily="18" charset="-127"/>
      <p:regular r:id="rId19"/>
    </p:embeddedFont>
    <p:embeddedFont>
      <p:font typeface="KoPubWorldDotum Bold" pitchFamily="2" charset="-127"/>
      <p:bold r:id="rId20"/>
    </p:embeddedFont>
    <p:embeddedFont>
      <p:font typeface="KOPUBWORLDDOTUM MEDIUM" pitchFamily="2" charset="-127"/>
      <p:regular r:id="rId21"/>
    </p:embeddedFont>
    <p:embeddedFont>
      <p:font typeface="KOPUBWORLDDOTUM MEDIUM" pitchFamily="2" charset="-127"/>
      <p:regular r:id="rId21"/>
    </p:embeddedFont>
    <p:embeddedFont>
      <p:font typeface="KoPubWorldDotum_Pro Medium" pitchFamily="2" charset="-127"/>
      <p:regular r:id="rId22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EA7"/>
    <a:srgbClr val="4B98D1"/>
    <a:srgbClr val="F5A5BC"/>
    <a:srgbClr val="E6A1F5"/>
    <a:srgbClr val="08A8D2"/>
    <a:srgbClr val="F5BBC8"/>
    <a:srgbClr val="FFF7E4"/>
    <a:srgbClr val="C3E3FF"/>
    <a:srgbClr val="F5AA00"/>
    <a:srgbClr val="FFC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54"/>
    <p:restoredTop sz="83333"/>
  </p:normalViewPr>
  <p:slideViewPr>
    <p:cSldViewPr snapToGrid="0">
      <p:cViewPr varScale="1">
        <p:scale>
          <a:sx n="92" d="100"/>
          <a:sy n="92" d="100"/>
        </p:scale>
        <p:origin x="864" y="192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2020. 12. 28.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8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13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08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46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02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9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1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13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77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5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3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75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0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431371" y="230585"/>
            <a:ext cx="7872875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433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2020. 12. 28.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1"/>
            <a:ext cx="3129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FFEE1D00-FF0A-9E49-8D8C-9690A3806ABD}"/>
              </a:ext>
            </a:extLst>
          </p:cNvPr>
          <p:cNvSpPr/>
          <p:nvPr/>
        </p:nvSpPr>
        <p:spPr>
          <a:xfrm>
            <a:off x="1861802" y="825910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2236014" y="2714485"/>
            <a:ext cx="7599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스스로 만들어보는 </a:t>
            </a:r>
            <a:endParaRPr lang="en-US" altLang="ko-KR" sz="3800" spc="-150" dirty="0">
              <a:solidFill>
                <a:srgbClr val="4B98D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_Pro Medium" pitchFamily="2" charset="-127"/>
            </a:endParaRPr>
          </a:p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 지도 웹 어플리케이션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FB6EF-B65B-0446-B0E5-A0FA0E3DFF90}"/>
              </a:ext>
            </a:extLst>
          </p:cNvPr>
          <p:cNvSpPr txBox="1"/>
          <p:nvPr/>
        </p:nvSpPr>
        <p:spPr>
          <a:xfrm>
            <a:off x="3670847" y="6258116"/>
            <a:ext cx="472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설리번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프로젝트  </a:t>
            </a:r>
            <a:r>
              <a:rPr lang="en-US" altLang="ko-KR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Web2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팀 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 </a:t>
            </a:r>
            <a:r>
              <a:rPr lang="ko-KR" altLang="en-US" sz="1600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윤새연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김민주</a:t>
            </a:r>
            <a:endParaRPr lang="en-US" altLang="ko-KR" sz="16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11388-EE18-4F44-9985-D2609E49A43E}"/>
              </a:ext>
            </a:extLst>
          </p:cNvPr>
          <p:cNvSpPr txBox="1"/>
          <p:nvPr/>
        </p:nvSpPr>
        <p:spPr>
          <a:xfrm>
            <a:off x="2730544" y="1758652"/>
            <a:ext cx="67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2020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하반기 </a:t>
            </a:r>
            <a:r>
              <a:rPr lang="ko-KR" altLang="en-US" sz="24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설리번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프로젝트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8296026-10AF-1340-8CA4-241DCEC55258}"/>
              </a:ext>
            </a:extLst>
          </p:cNvPr>
          <p:cNvCxnSpPr>
            <a:cxnSpLocks/>
          </p:cNvCxnSpPr>
          <p:nvPr/>
        </p:nvCxnSpPr>
        <p:spPr>
          <a:xfrm>
            <a:off x="3617495" y="2289715"/>
            <a:ext cx="4361047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070757D-3ABF-2A45-BB69-E157472FC7A1}"/>
              </a:ext>
            </a:extLst>
          </p:cNvPr>
          <p:cNvCxnSpPr>
            <a:cxnSpLocks/>
          </p:cNvCxnSpPr>
          <p:nvPr/>
        </p:nvCxnSpPr>
        <p:spPr>
          <a:xfrm>
            <a:off x="3617495" y="4286958"/>
            <a:ext cx="4836694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3C28B0-4780-8F41-B58F-4FCA98529A40}"/>
              </a:ext>
            </a:extLst>
          </p:cNvPr>
          <p:cNvSpPr txBox="1"/>
          <p:nvPr/>
        </p:nvSpPr>
        <p:spPr>
          <a:xfrm>
            <a:off x="2236013" y="4513984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[2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HTML</a:t>
            </a:r>
            <a:endParaRPr lang="ko-KR" altLang="en-US" sz="3200" b="1" spc="-150" dirty="0">
              <a:solidFill>
                <a:srgbClr val="F5A5BC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B5671D-5757-F248-A4EA-2645F341E874}"/>
              </a:ext>
            </a:extLst>
          </p:cNvPr>
          <p:cNvGrpSpPr/>
          <p:nvPr/>
        </p:nvGrpSpPr>
        <p:grpSpPr>
          <a:xfrm>
            <a:off x="7978542" y="2521167"/>
            <a:ext cx="717550" cy="717550"/>
            <a:chOff x="1716440" y="616233"/>
            <a:chExt cx="717550" cy="7175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E44D8D-5DE1-B44D-9EB9-60FD5C72D0CC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455DCDB-E2A9-B14A-AE9D-2AB2DD26FEE1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893C9BD-CFEA-DB43-8396-DE576F1A36B3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0E06328-DDB2-F34E-90A0-8DD69ABDD2A3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4F0809-B7BF-814E-AE1E-B2276611C104}"/>
              </a:ext>
            </a:extLst>
          </p:cNvPr>
          <p:cNvGrpSpPr/>
          <p:nvPr/>
        </p:nvGrpSpPr>
        <p:grpSpPr>
          <a:xfrm>
            <a:off x="8030577" y="2042106"/>
            <a:ext cx="624205" cy="636558"/>
            <a:chOff x="2266950" y="971550"/>
            <a:chExt cx="838200" cy="854788"/>
          </a:xfrm>
        </p:grpSpPr>
        <p:sp>
          <p:nvSpPr>
            <p:cNvPr id="38" name="자유형: 도형 24">
              <a:extLst>
                <a:ext uri="{FF2B5EF4-FFF2-40B4-BE49-F238E27FC236}">
                  <a16:creationId xmlns:a16="http://schemas.microsoft.com/office/drawing/2014/main" id="{59F6BB10-B613-3B42-8F5E-84249200296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22">
              <a:extLst>
                <a:ext uri="{FF2B5EF4-FFF2-40B4-BE49-F238E27FC236}">
                  <a16:creationId xmlns:a16="http://schemas.microsoft.com/office/drawing/2014/main" id="{C70B7A04-2C7D-CD49-B9C6-FD7D25546A6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HTML 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문서의 구조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6AA71C-8D18-364B-8F3C-AAF767978508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웹페이지의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이름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F6F26E-7966-AE4D-95DC-B29EBD9620EF}"/>
              </a:ext>
            </a:extLst>
          </p:cNvPr>
          <p:cNvSpPr/>
          <p:nvPr/>
        </p:nvSpPr>
        <p:spPr>
          <a:xfrm>
            <a:off x="3844741" y="162054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&lt;title&gt;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83043-7625-B341-A293-C2318BBBCAC5}"/>
              </a:ext>
            </a:extLst>
          </p:cNvPr>
          <p:cNvSpPr txBox="1"/>
          <p:nvPr/>
        </p:nvSpPr>
        <p:spPr>
          <a:xfrm>
            <a:off x="935256" y="2600461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Utf-8 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방식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9687ED-0D85-2341-A743-47E779C6ECD8}"/>
              </a:ext>
            </a:extLst>
          </p:cNvPr>
          <p:cNvSpPr/>
          <p:nvPr/>
        </p:nvSpPr>
        <p:spPr>
          <a:xfrm>
            <a:off x="3133541" y="26364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&lt;meta charset=“utf-8”&gt;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4036C3-09BF-AF45-9055-A01618E189F3}"/>
              </a:ext>
            </a:extLst>
          </p:cNvPr>
          <p:cNvSpPr txBox="1"/>
          <p:nvPr/>
        </p:nvSpPr>
        <p:spPr>
          <a:xfrm>
            <a:off x="935256" y="3634804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문서에 대한 정보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08A305-64D7-2140-8FD9-B8F253E804C8}"/>
              </a:ext>
            </a:extLst>
          </p:cNvPr>
          <p:cNvSpPr/>
          <p:nvPr/>
        </p:nvSpPr>
        <p:spPr>
          <a:xfrm>
            <a:off x="3844741" y="368922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&lt;head&gt;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DF58AF-4F5A-DA45-908C-8C1CC8E7908D}"/>
              </a:ext>
            </a:extLst>
          </p:cNvPr>
          <p:cNvSpPr txBox="1"/>
          <p:nvPr/>
        </p:nvSpPr>
        <p:spPr>
          <a:xfrm>
            <a:off x="935256" y="4669147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문서 본문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2A7A0C-BE99-B94A-9B37-83817F65E5B6}"/>
              </a:ext>
            </a:extLst>
          </p:cNvPr>
          <p:cNvSpPr/>
          <p:nvPr/>
        </p:nvSpPr>
        <p:spPr>
          <a:xfrm>
            <a:off x="2717773" y="470677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&lt;body&gt;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9ED80F-82DD-4D43-872D-B8B28563AC49}"/>
              </a:ext>
            </a:extLst>
          </p:cNvPr>
          <p:cNvSpPr txBox="1"/>
          <p:nvPr/>
        </p:nvSpPr>
        <p:spPr>
          <a:xfrm>
            <a:off x="935256" y="5599016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819420-6B84-AF4D-8839-0F16C8DC90F3}"/>
              </a:ext>
            </a:extLst>
          </p:cNvPr>
          <p:cNvSpPr/>
          <p:nvPr/>
        </p:nvSpPr>
        <p:spPr>
          <a:xfrm>
            <a:off x="2358829" y="56550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&lt;!doctype html&gt;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96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/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웹페이지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리스트 완성하기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6AA71C-8D18-364B-8F3C-AAF767978508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링크 걸기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F6F26E-7966-AE4D-95DC-B29EBD9620EF}"/>
              </a:ext>
            </a:extLst>
          </p:cNvPr>
          <p:cNvSpPr/>
          <p:nvPr/>
        </p:nvSpPr>
        <p:spPr>
          <a:xfrm>
            <a:off x="2811808" y="162478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&lt;a </a:t>
            </a:r>
            <a:r>
              <a:rPr lang="en-US" altLang="ko-KR" sz="24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href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=“00.html”&gt;&lt;/a&gt;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689003-29E9-DA48-BD49-A830F497A4CC}"/>
              </a:ext>
            </a:extLst>
          </p:cNvPr>
          <p:cNvSpPr/>
          <p:nvPr/>
        </p:nvSpPr>
        <p:spPr>
          <a:xfrm>
            <a:off x="2777941" y="231905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ore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는 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anchor / </a:t>
            </a:r>
            <a:r>
              <a:rPr lang="en-US" altLang="ko-KR" sz="24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href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는 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hypertext reference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2B61C0-3318-2E4F-9F8D-0A00F061FA58}"/>
              </a:ext>
            </a:extLst>
          </p:cNvPr>
          <p:cNvSpPr/>
          <p:nvPr/>
        </p:nvSpPr>
        <p:spPr>
          <a:xfrm>
            <a:off x="11099" y="3220724"/>
            <a:ext cx="12192000" cy="3666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05CFC-556D-654D-8B10-DA228EF5A7F6}"/>
              </a:ext>
            </a:extLst>
          </p:cNvPr>
          <p:cNvSpPr/>
          <p:nvPr/>
        </p:nvSpPr>
        <p:spPr>
          <a:xfrm>
            <a:off x="2777941" y="385039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a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dirty="0" err="1">
                <a:solidFill>
                  <a:srgbClr val="9CDCFE"/>
                </a:solidFill>
                <a:latin typeface="Menlo" panose="020B0609030804020204" pitchFamily="49" charset="0"/>
              </a:rPr>
              <a:t>href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dirty="0" err="1">
                <a:solidFill>
                  <a:srgbClr val="CE9178"/>
                </a:solidFill>
                <a:latin typeface="Menlo" panose="020B0609030804020204" pitchFamily="49" charset="0"/>
              </a:rPr>
              <a:t>me.html</a:t>
            </a:r>
            <a:r>
              <a:rPr lang="en" altLang="ko-Kore-K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About me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a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ol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a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dirty="0" err="1">
                <a:solidFill>
                  <a:srgbClr val="9CDCFE"/>
                </a:solidFill>
                <a:latin typeface="Menlo" panose="020B0609030804020204" pitchFamily="49" charset="0"/>
              </a:rPr>
              <a:t>href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dirty="0">
                <a:solidFill>
                  <a:srgbClr val="CE9178"/>
                </a:solidFill>
                <a:latin typeface="Menlo" panose="020B0609030804020204" pitchFamily="49" charset="0"/>
              </a:rPr>
              <a:t>"fv1.html"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Artist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a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a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dirty="0" err="1">
                <a:solidFill>
                  <a:srgbClr val="9CDCFE"/>
                </a:solidFill>
                <a:latin typeface="Menlo" panose="020B0609030804020204" pitchFamily="49" charset="0"/>
              </a:rPr>
              <a:t>href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dirty="0">
                <a:solidFill>
                  <a:srgbClr val="CE9178"/>
                </a:solidFill>
                <a:latin typeface="Menlo" panose="020B0609030804020204" pitchFamily="49" charset="0"/>
              </a:rPr>
              <a:t>"fv2.html"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Movie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a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a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dirty="0" err="1">
                <a:solidFill>
                  <a:srgbClr val="9CDCFE"/>
                </a:solidFill>
                <a:latin typeface="Menlo" panose="020B0609030804020204" pitchFamily="49" charset="0"/>
              </a:rPr>
              <a:t>href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dirty="0">
                <a:solidFill>
                  <a:srgbClr val="CE9178"/>
                </a:solidFill>
                <a:latin typeface="Menlo" panose="020B0609030804020204" pitchFamily="49" charset="0"/>
              </a:rPr>
              <a:t>"fv3.html"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Food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a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ol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7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웹페이지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리스트 완성하기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5D2D832-CD8A-BE41-8088-4167D08A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96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6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웹페이지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리스트 완성하기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 descr="텍스트, 고양이, 오렌지, 스크린샷이(가) 표시된 사진&#10;&#10;자동 생성된 설명">
            <a:extLst>
              <a:ext uri="{FF2B5EF4-FFF2-40B4-BE49-F238E27FC236}">
                <a16:creationId xmlns:a16="http://schemas.microsoft.com/office/drawing/2014/main" id="{B4009889-D5B7-4643-A611-1C3FB720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71" y="413530"/>
            <a:ext cx="6019791" cy="598313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9837F2-C4BA-F540-82C5-6B7337591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162" y="237280"/>
            <a:ext cx="5177105" cy="2537643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EFAE5BD-6104-3843-9F42-C22B89F1D1B1}"/>
              </a:ext>
            </a:extLst>
          </p:cNvPr>
          <p:cNvCxnSpPr>
            <a:cxnSpLocks/>
          </p:cNvCxnSpPr>
          <p:nvPr/>
        </p:nvCxnSpPr>
        <p:spPr>
          <a:xfrm flipH="1" flipV="1">
            <a:off x="6446168" y="125507"/>
            <a:ext cx="8433" cy="673249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3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차시 과제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 descr="텍스트, 고양이, 오렌지, 스크린샷이(가) 표시된 사진&#10;&#10;자동 생성된 설명">
            <a:extLst>
              <a:ext uri="{FF2B5EF4-FFF2-40B4-BE49-F238E27FC236}">
                <a16:creationId xmlns:a16="http://schemas.microsoft.com/office/drawing/2014/main" id="{B4009889-D5B7-4643-A611-1C3FB720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94" y="312327"/>
            <a:ext cx="6211067" cy="59831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782E15-50A4-3F4D-8477-5029A264453D}"/>
              </a:ext>
            </a:extLst>
          </p:cNvPr>
          <p:cNvSpPr/>
          <p:nvPr/>
        </p:nvSpPr>
        <p:spPr>
          <a:xfrm>
            <a:off x="436598" y="2810203"/>
            <a:ext cx="5338896" cy="3141047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BBCAB4-5180-CC49-B702-C075738FBACC}"/>
              </a:ext>
            </a:extLst>
          </p:cNvPr>
          <p:cNvSpPr/>
          <p:nvPr/>
        </p:nvSpPr>
        <p:spPr>
          <a:xfrm>
            <a:off x="710378" y="3181594"/>
            <a:ext cx="505670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8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리스트를 완성하기 </a:t>
            </a:r>
            <a:r>
              <a:rPr kumimoji="1" lang="en-US" altLang="ko-KR" sz="28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!</a:t>
            </a:r>
            <a:r>
              <a:rPr kumimoji="1" lang="ko-KR" altLang="en-US" sz="28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kumimoji="1" lang="en-US" altLang="ko-KR" sz="28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62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1527865" y="758616"/>
            <a:ext cx="9136269" cy="9136269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3839257" y="3075057"/>
            <a:ext cx="531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다음 시간에 만나요</a:t>
            </a:r>
            <a:r>
              <a:rPr lang="en-US" altLang="ko-KR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!</a:t>
            </a:r>
            <a:endParaRPr lang="ko-KR" altLang="en-US" sz="4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3438718" y="2524026"/>
            <a:ext cx="4690298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3438718" y="4257647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0E71DA-0560-F742-896E-4147F94DDF5F}"/>
              </a:ext>
            </a:extLst>
          </p:cNvPr>
          <p:cNvGrpSpPr/>
          <p:nvPr/>
        </p:nvGrpSpPr>
        <p:grpSpPr>
          <a:xfrm>
            <a:off x="8193246" y="2272838"/>
            <a:ext cx="802219" cy="802219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F92F16-6339-2749-907B-DE508500787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173E46-B763-9842-BCCD-F668B751D37D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08A5C0-4A10-404E-83BE-C4720DF94AFB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8E0F24-4419-B54D-882D-AE4D2D89F2DB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C93AD-9801-0048-9C84-BD5C2553E20E}"/>
              </a:ext>
            </a:extLst>
          </p:cNvPr>
          <p:cNvGrpSpPr/>
          <p:nvPr/>
        </p:nvGrpSpPr>
        <p:grpSpPr>
          <a:xfrm>
            <a:off x="8305194" y="1867602"/>
            <a:ext cx="591712" cy="603422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CE470287-2EAD-B74D-909B-25CB740BBFB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B430973D-372A-2C43-86A3-2DACE855414B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8DFAE3-E7FF-504E-A691-157C8A4CA620}"/>
              </a:ext>
            </a:extLst>
          </p:cNvPr>
          <p:cNvSpPr txBox="1"/>
          <p:nvPr/>
        </p:nvSpPr>
        <p:spPr>
          <a:xfrm>
            <a:off x="1984040" y="4459022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ko-Kore-KR" altLang="en-US" sz="250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▶︎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[3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] CSS</a:t>
            </a:r>
            <a:endParaRPr lang="ko-KR" altLang="en-US" sz="3200" b="1" spc="-150" dirty="0">
              <a:solidFill>
                <a:srgbClr val="F5A5BC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4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학습목표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496532-32DE-644E-8C08-AD787E15C32D}"/>
              </a:ext>
            </a:extLst>
          </p:cNvPr>
          <p:cNvSpPr/>
          <p:nvPr/>
        </p:nvSpPr>
        <p:spPr>
          <a:xfrm>
            <a:off x="1861801" y="2829797"/>
            <a:ext cx="8468397" cy="119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ore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다양한 태그에 대해서 이해하고 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이를 적절하게 활용할 수 있다 </a:t>
            </a:r>
            <a:endParaRPr lang="ko-Kore-KR" altLang="ko-Kore-KR" sz="2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960546-9417-F540-84EE-51EEB9DB4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96" y="3755517"/>
            <a:ext cx="1511005" cy="15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태그</a:t>
            </a:r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(Tag)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A4D15C-F84C-664E-A894-9FF7313C2C5A}"/>
              </a:ext>
            </a:extLst>
          </p:cNvPr>
          <p:cNvSpPr/>
          <p:nvPr/>
        </p:nvSpPr>
        <p:spPr>
          <a:xfrm>
            <a:off x="992840" y="1598336"/>
            <a:ext cx="886235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400" dirty="0"/>
              <a:t>&lt;u</a:t>
            </a:r>
            <a:r>
              <a:rPr lang="en-US" altLang="ko-KR" sz="2400" dirty="0"/>
              <a:t>&gt;</a:t>
            </a:r>
            <a:r>
              <a:rPr lang="en" altLang="ko-Kore-KR" sz="2400" dirty="0"/>
              <a:t>hello</a:t>
            </a:r>
            <a:r>
              <a:rPr lang="ko-KR" altLang="en-US" sz="2400" dirty="0"/>
              <a:t> </a:t>
            </a:r>
            <a:r>
              <a:rPr lang="en" altLang="ko-Kore-KR" sz="2400" dirty="0"/>
              <a:t>world&lt;/u&gt;</a:t>
            </a:r>
            <a:endParaRPr lang="en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2400" dirty="0"/>
              <a:t>&lt;u&gt;&lt;strong&gt;hello &lt;/strong&gt;world&lt;/u&gt;</a:t>
            </a:r>
            <a:endParaRPr lang="en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F942EB-8545-714F-A687-32A52ECB4A55}"/>
              </a:ext>
            </a:extLst>
          </p:cNvPr>
          <p:cNvSpPr txBox="1"/>
          <p:nvPr/>
        </p:nvSpPr>
        <p:spPr>
          <a:xfrm>
            <a:off x="992840" y="3944077"/>
            <a:ext cx="97090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Tag: </a:t>
            </a:r>
            <a:r>
              <a:rPr lang="en-US" altLang="ko-KR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</a:t>
            </a:r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문서를 이루는 문법적 표시 </a:t>
            </a:r>
            <a:endParaRPr lang="en-US" altLang="ko-KR" sz="28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   </a:t>
            </a:r>
            <a:r>
              <a:rPr lang="en-US" altLang="ko-KR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</a:t>
            </a:r>
            <a:r>
              <a:rPr lang="en-US" altLang="ko-KR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</a:t>
            </a:r>
            <a:r>
              <a:rPr lang="ko-KR" altLang="en-US" sz="28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의 명령어</a:t>
            </a:r>
            <a:endParaRPr kumimoji="1" lang="ko-Kore-KR" altLang="en-US" sz="40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3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기본 태그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D96CB3-BE12-014B-BE5A-72B6D9EB641A}"/>
              </a:ext>
            </a:extLst>
          </p:cNvPr>
          <p:cNvSpPr txBox="1"/>
          <p:nvPr/>
        </p:nvSpPr>
        <p:spPr>
          <a:xfrm>
            <a:off x="935256" y="1711968"/>
            <a:ext cx="99528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간단한 </a:t>
            </a:r>
            <a:r>
              <a:rPr kumimoji="1" lang="ko-KR" altLang="en-US" sz="25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자기소개글</a:t>
            </a:r>
            <a:endParaRPr kumimoji="1" lang="ko-Kore-KR" altLang="en-US" sz="25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50D9A7-A5B6-734E-B4BE-B52360CC6AAC}"/>
              </a:ext>
            </a:extLst>
          </p:cNvPr>
          <p:cNvSpPr/>
          <p:nvPr/>
        </p:nvSpPr>
        <p:spPr>
          <a:xfrm>
            <a:off x="0" y="2931886"/>
            <a:ext cx="12192000" cy="39261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4623E8-859D-5D4C-8658-3C5F6FD91488}"/>
              </a:ext>
            </a:extLst>
          </p:cNvPr>
          <p:cNvSpPr/>
          <p:nvPr/>
        </p:nvSpPr>
        <p:spPr>
          <a:xfrm>
            <a:off x="1712260" y="3740781"/>
            <a:ext cx="89385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This website is made to introduce myself.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My name is Kim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Minju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and I go to university now.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I am 22 years old now. Recently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introductiong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ones </a:t>
            </a:r>
          </a:p>
          <a:p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is good way to get familiar with that person. For this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instroduction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I checked my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and it was ISTP.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Some features of ISTP was too lazy, I believe that is true.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If you want to know more about me,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plz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check my other favorites categories.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54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기본 태그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1643C4-EDCC-9145-B037-C5163259D3A6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글씨 강조하기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kumimoji="1" lang="ko-Kore-KR" altLang="en-US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FFFE5F-66CC-3B42-A832-3E2F0634F445}"/>
              </a:ext>
            </a:extLst>
          </p:cNvPr>
          <p:cNvSpPr/>
          <p:nvPr/>
        </p:nvSpPr>
        <p:spPr>
          <a:xfrm>
            <a:off x="3586716" y="162675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&lt;strong&gt;: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글씨 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bold 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처리</a:t>
            </a:r>
            <a:endParaRPr lang="en-US" altLang="ko-KR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ore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&lt;u&gt;: </a:t>
            </a:r>
            <a:r>
              <a:rPr kumimoji="1"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밑줄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8EA968-FE8A-7F4C-8AF4-95FF6A48BAC1}"/>
              </a:ext>
            </a:extLst>
          </p:cNvPr>
          <p:cNvSpPr/>
          <p:nvPr/>
        </p:nvSpPr>
        <p:spPr>
          <a:xfrm>
            <a:off x="0" y="2931886"/>
            <a:ext cx="12192000" cy="39261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5300D7-3564-4B42-90B0-A395864DF4F0}"/>
              </a:ext>
            </a:extLst>
          </p:cNvPr>
          <p:cNvSpPr/>
          <p:nvPr/>
        </p:nvSpPr>
        <p:spPr>
          <a:xfrm>
            <a:off x="1541177" y="3345142"/>
            <a:ext cx="89385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This website is made to introduce myself.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My name is 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strong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Kim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Minju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strong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and I go to university now.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I am 22 years old now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Recently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introductiong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ones </a:t>
            </a: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is good way to get familiar with that person. For this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instroduction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I checked my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and it was ISTP.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Some features of ISTP was too lazy, I believe that is true. </a:t>
            </a:r>
          </a:p>
          <a:p>
            <a:b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If you want to know more about me,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plz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check my other favorites categories.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4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기본 태그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6AA71C-8D18-364B-8F3C-AAF767978508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제목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(header): 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h1(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가장 크고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)~h6(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가장 작음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 </a:t>
            </a:r>
            <a:endParaRPr kumimoji="1" lang="ko-Kore-KR" altLang="en-US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4EEB82-B6FC-BA49-8431-6F711CDC808A}"/>
              </a:ext>
            </a:extLst>
          </p:cNvPr>
          <p:cNvSpPr/>
          <p:nvPr/>
        </p:nvSpPr>
        <p:spPr>
          <a:xfrm>
            <a:off x="0" y="2483656"/>
            <a:ext cx="12192000" cy="43973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E37029-B729-3D47-B9AD-18E58297F264}"/>
              </a:ext>
            </a:extLst>
          </p:cNvPr>
          <p:cNvSpPr/>
          <p:nvPr/>
        </p:nvSpPr>
        <p:spPr>
          <a:xfrm>
            <a:off x="1577039" y="3613036"/>
            <a:ext cx="89385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This website is made to introduce myself.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My name is 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strong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Kim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Minju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strong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and I go to university now.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I am 22 years old now. Recently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introductiong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ones </a:t>
            </a: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is good way to get familiar with that person. For this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instroduction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I checked my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and it was ISTP.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Some features of ISTP was too lazy, I believe that is true. </a:t>
            </a: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br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If you want to know more about me,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plz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check my other favorites categories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27A54E-EA40-E848-9719-AA35A7D22640}"/>
              </a:ext>
            </a:extLst>
          </p:cNvPr>
          <p:cNvSpPr/>
          <p:nvPr/>
        </p:nvSpPr>
        <p:spPr>
          <a:xfrm>
            <a:off x="1577039" y="2883003"/>
            <a:ext cx="2555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altLang="ko-KR" dirty="0">
                <a:solidFill>
                  <a:srgbClr val="569CD6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About me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5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기본 태그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6AA71C-8D18-364B-8F3C-AAF767978508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줄바꾸기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F6F26E-7966-AE4D-95DC-B29EBD9620EF}"/>
              </a:ext>
            </a:extLst>
          </p:cNvPr>
          <p:cNvSpPr/>
          <p:nvPr/>
        </p:nvSpPr>
        <p:spPr>
          <a:xfrm>
            <a:off x="2742325" y="16516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</a:t>
            </a:r>
            <a:r>
              <a:rPr lang="en-US" altLang="ko-KR" sz="24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br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&gt;: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단순한 </a:t>
            </a:r>
            <a:r>
              <a:rPr lang="ko-KR" altLang="en-US" sz="24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줄바꾸기</a:t>
            </a:r>
            <a:endParaRPr lang="en-US" altLang="ko-KR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kumimoji="1" lang="en-US" altLang="ko-Kore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&lt;p&gt;: </a:t>
            </a:r>
            <a:r>
              <a:rPr kumimoji="1"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문단으로 묶어서 구분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5D26C9-946F-C649-A482-F58589154BB2}"/>
              </a:ext>
            </a:extLst>
          </p:cNvPr>
          <p:cNvSpPr/>
          <p:nvPr/>
        </p:nvSpPr>
        <p:spPr>
          <a:xfrm>
            <a:off x="0" y="2931886"/>
            <a:ext cx="12192000" cy="39261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8C7504-F93C-144E-8C3C-190E23E8D772}"/>
              </a:ext>
            </a:extLst>
          </p:cNvPr>
          <p:cNvSpPr/>
          <p:nvPr/>
        </p:nvSpPr>
        <p:spPr>
          <a:xfrm>
            <a:off x="1524000" y="3747914"/>
            <a:ext cx="89385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This website is made to introduce myself.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My name is 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strong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Kim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Minju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strong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and I go to university now.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I am 22 years old now. 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br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Recently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introductiong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ones </a:t>
            </a: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is good way to get familiar with that person. For this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instroduction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I checked my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and it was ISTP.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Some features of ISTP was too lazy, I believe that is true. </a:t>
            </a:r>
            <a:b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br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If you want to know more about me,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plz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check my other favorites categories.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6DED4A-3564-974C-808B-8D913745187D}"/>
              </a:ext>
            </a:extLst>
          </p:cNvPr>
          <p:cNvSpPr/>
          <p:nvPr/>
        </p:nvSpPr>
        <p:spPr>
          <a:xfrm>
            <a:off x="1524000" y="3226503"/>
            <a:ext cx="2555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altLang="ko-KR" dirty="0">
                <a:solidFill>
                  <a:srgbClr val="569CD6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About me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38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기본 태그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6AA71C-8D18-364B-8F3C-AAF767978508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이미지 넣기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F6F26E-7966-AE4D-95DC-B29EBD9620EF}"/>
              </a:ext>
            </a:extLst>
          </p:cNvPr>
          <p:cNvSpPr/>
          <p:nvPr/>
        </p:nvSpPr>
        <p:spPr>
          <a:xfrm>
            <a:off x="3133541" y="162254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</a:t>
            </a:r>
            <a:r>
              <a:rPr lang="en-US" altLang="ko-KR" sz="24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img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-US" altLang="ko-KR" sz="24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src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“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이미지 주소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”&gt;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7A92EF-C9E0-CC43-80B4-0C2F04016C6E}"/>
              </a:ext>
            </a:extLst>
          </p:cNvPr>
          <p:cNvSpPr/>
          <p:nvPr/>
        </p:nvSpPr>
        <p:spPr>
          <a:xfrm>
            <a:off x="0" y="2416631"/>
            <a:ext cx="12192000" cy="44413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11C05B-781B-0C43-9896-E17D7CB78239}"/>
              </a:ext>
            </a:extLst>
          </p:cNvPr>
          <p:cNvSpPr/>
          <p:nvPr/>
        </p:nvSpPr>
        <p:spPr>
          <a:xfrm>
            <a:off x="1472377" y="3101480"/>
            <a:ext cx="89385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This website is made to introduce myself.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My name is 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strong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Kim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Minju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strong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and I go to university now.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I am 22 years old now. 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br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Recently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introductiong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ones </a:t>
            </a: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is good way to get familiar with that person. For this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instroduction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I checked my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mbti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, and it was ISTP. </a:t>
            </a:r>
          </a:p>
          <a:p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Some features of ISTP was too lazy, I believe that is true. </a:t>
            </a:r>
          </a:p>
          <a:p>
            <a:b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img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dirty="0" err="1">
                <a:solidFill>
                  <a:srgbClr val="9CDCFE"/>
                </a:solidFill>
                <a:latin typeface="Menlo" panose="020B0609030804020204" pitchFamily="49" charset="0"/>
              </a:rPr>
              <a:t>src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= </a:t>
            </a:r>
            <a:r>
              <a:rPr lang="en" altLang="ko-Kore-KR" dirty="0">
                <a:solidFill>
                  <a:srgbClr val="CE9178"/>
                </a:solidFill>
                <a:latin typeface="Menlo" panose="020B0609030804020204" pitchFamily="49" charset="0"/>
              </a:rPr>
              <a:t>"https://</a:t>
            </a:r>
            <a:r>
              <a:rPr lang="en" altLang="ko-Kore-KR" dirty="0" err="1">
                <a:solidFill>
                  <a:srgbClr val="CE9178"/>
                </a:solidFill>
                <a:latin typeface="Menlo" panose="020B0609030804020204" pitchFamily="49" charset="0"/>
              </a:rPr>
              <a:t>cdn.pixabay.com</a:t>
            </a:r>
            <a:r>
              <a:rPr lang="en" altLang="ko-Kore-KR" dirty="0">
                <a:solidFill>
                  <a:srgbClr val="CE9178"/>
                </a:solidFill>
                <a:latin typeface="Menlo" panose="020B0609030804020204" pitchFamily="49" charset="0"/>
              </a:rPr>
              <a:t>/photo/2018/05/26/12/41/cat-3431271_1280.jpg"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ko-Kore-KR" dirty="0">
                <a:solidFill>
                  <a:srgbClr val="9CDCFE"/>
                </a:solidFill>
                <a:latin typeface="Menlo" panose="020B0609030804020204" pitchFamily="49" charset="0"/>
              </a:rPr>
              <a:t>width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" altLang="ko-Kore-KR" dirty="0">
                <a:solidFill>
                  <a:srgbClr val="CE9178"/>
                </a:solidFill>
                <a:latin typeface="Menlo" panose="020B0609030804020204" pitchFamily="49" charset="0"/>
              </a:rPr>
              <a:t>"70%"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br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If you want to know more about me, </a:t>
            </a:r>
            <a:r>
              <a:rPr lang="en" altLang="ko-Kore-KR" dirty="0" err="1">
                <a:solidFill>
                  <a:srgbClr val="D4D4D4"/>
                </a:solidFill>
                <a:latin typeface="Menlo" panose="020B0609030804020204" pitchFamily="49" charset="0"/>
              </a:rPr>
              <a:t>plz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 check my other favorites categories.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10A3C2-E045-5B44-995E-555D42958715}"/>
              </a:ext>
            </a:extLst>
          </p:cNvPr>
          <p:cNvSpPr/>
          <p:nvPr/>
        </p:nvSpPr>
        <p:spPr>
          <a:xfrm>
            <a:off x="1472377" y="2648498"/>
            <a:ext cx="2555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-US" altLang="ko-KR" dirty="0">
                <a:solidFill>
                  <a:srgbClr val="569CD6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About me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9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54C6FD-159C-1349-A35F-7D0A4A11142B}"/>
              </a:ext>
            </a:extLst>
          </p:cNvPr>
          <p:cNvSpPr/>
          <p:nvPr/>
        </p:nvSpPr>
        <p:spPr>
          <a:xfrm>
            <a:off x="0" y="3191780"/>
            <a:ext cx="12192000" cy="3666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기본 태그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38E3F7-94C0-D844-A040-DDFA65982B79}"/>
              </a:ext>
            </a:extLst>
          </p:cNvPr>
          <p:cNvSpPr/>
          <p:nvPr/>
        </p:nvSpPr>
        <p:spPr>
          <a:xfrm>
            <a:off x="2220909" y="8315693"/>
            <a:ext cx="3204283" cy="4212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</a:t>
            </a:r>
            <a:r>
              <a:rPr lang="en-US" altLang="ko-Kore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ol</a:t>
            </a: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&lt;li&gt;Artist&lt;/li&gt;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&lt;li&gt;Movie&lt;/li&gt;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&lt;li&gt;Food&lt;/li&gt;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&lt;/</a:t>
            </a:r>
            <a:r>
              <a:rPr lang="en-US" altLang="ko-Kore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ol</a:t>
            </a: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b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endParaRPr lang="en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6AA71C-8D18-364B-8F3C-AAF767978508}"/>
              </a:ext>
            </a:extLst>
          </p:cNvPr>
          <p:cNvSpPr txBox="1"/>
          <p:nvPr/>
        </p:nvSpPr>
        <p:spPr>
          <a:xfrm>
            <a:off x="935256" y="1566118"/>
            <a:ext cx="6961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목록 만들기</a:t>
            </a:r>
            <a:r>
              <a:rPr lang="en-US" altLang="ko-KR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32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32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F6F26E-7966-AE4D-95DC-B29EBD9620EF}"/>
              </a:ext>
            </a:extLst>
          </p:cNvPr>
          <p:cNvSpPr/>
          <p:nvPr/>
        </p:nvSpPr>
        <p:spPr>
          <a:xfrm>
            <a:off x="3133541" y="16225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&lt;ul&gt;: 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순서 없는 목록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번호가 </a:t>
            </a:r>
            <a:r>
              <a:rPr lang="ko-KR" altLang="en-US" sz="24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안붙음</a:t>
            </a:r>
            <a:r>
              <a:rPr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r>
              <a:rPr kumimoji="1" lang="en-US" altLang="ko-Kore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</a:t>
            </a:r>
            <a:r>
              <a:rPr kumimoji="1" lang="en-US" altLang="ko-Kore-KR" sz="24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ol</a:t>
            </a:r>
            <a:r>
              <a:rPr kumimoji="1" lang="en-US" altLang="ko-Kore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&gt;: </a:t>
            </a:r>
            <a:r>
              <a:rPr kumimoji="1"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순서 있는 목록</a:t>
            </a:r>
            <a:r>
              <a:rPr kumimoji="1"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kumimoji="1"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번호가 붙음</a:t>
            </a:r>
            <a:r>
              <a:rPr kumimoji="1"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r>
              <a:rPr kumimoji="1" lang="en-US" altLang="ko-KR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&lt;li&gt;: </a:t>
            </a:r>
            <a:r>
              <a:rPr kumimoji="1" lang="ko-KR" altLang="en-US" sz="24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리스트에 포함되는 각 항목</a:t>
            </a:r>
            <a:endParaRPr kumimoji="1" lang="ko-Kore-KR" altLang="en-US" sz="2400" b="1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AAF6DD-8F6C-EA4E-B005-7BD55C90D089}"/>
              </a:ext>
            </a:extLst>
          </p:cNvPr>
          <p:cNvSpPr/>
          <p:nvPr/>
        </p:nvSpPr>
        <p:spPr>
          <a:xfrm>
            <a:off x="6294831" y="8312224"/>
            <a:ext cx="3204283" cy="4212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&lt;ul&gt;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&lt;li&gt;Artist&lt;/li&gt;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&lt;li&gt;Movie&lt;/li&gt;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&lt;li&gt;Food&lt;/li&gt;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&lt;/ul&gt;</a:t>
            </a:r>
            <a:endParaRPr lang="ko-Kore-KR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br>
              <a:rPr lang="en" altLang="ko-Kore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</a:br>
            <a:endParaRPr lang="en" altLang="ko-Kore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FFF23A-2531-C841-AD85-DAABFFCB521C}"/>
              </a:ext>
            </a:extLst>
          </p:cNvPr>
          <p:cNvSpPr/>
          <p:nvPr/>
        </p:nvSpPr>
        <p:spPr>
          <a:xfrm>
            <a:off x="1557896" y="414060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ol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Artist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Movie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Food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 err="1">
                <a:solidFill>
                  <a:srgbClr val="569CD6"/>
                </a:solidFill>
                <a:latin typeface="Menlo" panose="020B0609030804020204" pitchFamily="49" charset="0"/>
              </a:rPr>
              <a:t>ol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D69E1E-BE1A-A04C-B4E2-FB8639FA7ECE}"/>
              </a:ext>
            </a:extLst>
          </p:cNvPr>
          <p:cNvSpPr/>
          <p:nvPr/>
        </p:nvSpPr>
        <p:spPr>
          <a:xfrm>
            <a:off x="6874948" y="414060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Artist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Movie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en" altLang="ko-Kore-KR" dirty="0">
                <a:solidFill>
                  <a:srgbClr val="D4D4D4"/>
                </a:solidFill>
                <a:latin typeface="Menlo" panose="020B0609030804020204" pitchFamily="49" charset="0"/>
              </a:rPr>
              <a:t>Food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li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" altLang="ko-Kore-KR" dirty="0">
                <a:solidFill>
                  <a:srgbClr val="569CD6"/>
                </a:solidFill>
                <a:latin typeface="Menlo" panose="020B0609030804020204" pitchFamily="49" charset="0"/>
              </a:rPr>
              <a:t>ul</a:t>
            </a:r>
            <a:r>
              <a:rPr lang="en" altLang="ko-Kore-K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" altLang="ko-Kore-K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80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4619</TotalTime>
  <Words>1018</Words>
  <Application>Microsoft Macintosh PowerPoint</Application>
  <PresentationFormat>와이드스크린</PresentationFormat>
  <Paragraphs>132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KoPubWorldDotum Bold</vt:lpstr>
      <vt:lpstr>KOPUBWORLDDOTUM MEDIUM</vt:lpstr>
      <vt:lpstr>Menlo</vt:lpstr>
      <vt:lpstr>맑은 고딕</vt:lpstr>
      <vt:lpstr>KOPUBWORLDDOTUM MEDIUM</vt:lpstr>
      <vt:lpstr>Noto Sans Korean Medium</vt:lpstr>
      <vt:lpstr>210 OmniGothicOTF 040</vt:lpstr>
      <vt:lpstr>210 OmniGothicOTF 030</vt:lpstr>
      <vt:lpstr>Noto Sans Korean Bold</vt:lpstr>
      <vt:lpstr>Arial</vt:lpstr>
      <vt:lpstr>KoPubWorldDotum_Pro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김민주</cp:lastModifiedBy>
  <cp:revision>180</cp:revision>
  <dcterms:created xsi:type="dcterms:W3CDTF">2014-08-30T22:01:36Z</dcterms:created>
  <dcterms:modified xsi:type="dcterms:W3CDTF">2020-12-27T15:03:29Z</dcterms:modified>
</cp:coreProperties>
</file>